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4" r:id="rId8"/>
    <p:sldId id="263" r:id="rId9"/>
    <p:sldId id="260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8E66355-E5A8-4A3A-B71B-479413641681}" v="11" dt="2024-07-16T01:30:51.04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84" d="100"/>
          <a:sy n="84" d="100"/>
        </p:scale>
        <p:origin x="65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9351F6-7299-4235-ADEA-4077B147A3E2}" type="datetimeFigureOut">
              <a:rPr lang="en-IN" smtClean="0"/>
              <a:t>17-07-2024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A8F8F-C29B-45F8-A0E7-F712BCE02CB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829236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9351F6-7299-4235-ADEA-4077B147A3E2}" type="datetimeFigureOut">
              <a:rPr lang="en-IN" smtClean="0"/>
              <a:t>17-07-2024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A8F8F-C29B-45F8-A0E7-F712BCE02CB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438072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9351F6-7299-4235-ADEA-4077B147A3E2}" type="datetimeFigureOut">
              <a:rPr lang="en-IN" smtClean="0"/>
              <a:t>17-07-2024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A8F8F-C29B-45F8-A0E7-F712BCE02CB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708640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9351F6-7299-4235-ADEA-4077B147A3E2}" type="datetimeFigureOut">
              <a:rPr lang="en-IN" smtClean="0"/>
              <a:t>17-07-2024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A8F8F-C29B-45F8-A0E7-F712BCE02CB4}" type="slidenum">
              <a:rPr lang="en-IN" smtClean="0"/>
              <a:t>‹#›</a:t>
            </a:fld>
            <a:endParaRPr lang="en-IN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991972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9351F6-7299-4235-ADEA-4077B147A3E2}" type="datetimeFigureOut">
              <a:rPr lang="en-IN" smtClean="0"/>
              <a:t>17-07-2024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A8F8F-C29B-45F8-A0E7-F712BCE02CB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28216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9351F6-7299-4235-ADEA-4077B147A3E2}" type="datetimeFigureOut">
              <a:rPr lang="en-IN" smtClean="0"/>
              <a:t>17-07-2024</a:t>
            </a:fld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A8F8F-C29B-45F8-A0E7-F712BCE02CB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547758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9351F6-7299-4235-ADEA-4077B147A3E2}" type="datetimeFigureOut">
              <a:rPr lang="en-IN" smtClean="0"/>
              <a:t>17-07-2024</a:t>
            </a:fld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A8F8F-C29B-45F8-A0E7-F712BCE02CB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2270185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9351F6-7299-4235-ADEA-4077B147A3E2}" type="datetimeFigureOut">
              <a:rPr lang="en-IN" smtClean="0"/>
              <a:t>17-07-2024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A8F8F-C29B-45F8-A0E7-F712BCE02CB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0701334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9351F6-7299-4235-ADEA-4077B147A3E2}" type="datetimeFigureOut">
              <a:rPr lang="en-IN" smtClean="0"/>
              <a:t>17-07-2024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A8F8F-C29B-45F8-A0E7-F712BCE02CB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057726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9351F6-7299-4235-ADEA-4077B147A3E2}" type="datetimeFigureOut">
              <a:rPr lang="en-IN" smtClean="0"/>
              <a:t>17-07-2024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A8F8F-C29B-45F8-A0E7-F712BCE02CB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05867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9351F6-7299-4235-ADEA-4077B147A3E2}" type="datetimeFigureOut">
              <a:rPr lang="en-IN" smtClean="0"/>
              <a:t>17-07-2024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A8F8F-C29B-45F8-A0E7-F712BCE02CB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22126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9351F6-7299-4235-ADEA-4077B147A3E2}" type="datetimeFigureOut">
              <a:rPr lang="en-IN" smtClean="0"/>
              <a:t>17-07-2024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A8F8F-C29B-45F8-A0E7-F712BCE02CB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98730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9351F6-7299-4235-ADEA-4077B147A3E2}" type="datetimeFigureOut">
              <a:rPr lang="en-IN" smtClean="0"/>
              <a:t>17-07-2024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A8F8F-C29B-45F8-A0E7-F712BCE02CB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197213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9351F6-7299-4235-ADEA-4077B147A3E2}" type="datetimeFigureOut">
              <a:rPr lang="en-IN" smtClean="0"/>
              <a:t>17-07-2024</a:t>
            </a:fld>
            <a:endParaRPr lang="en-IN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A8F8F-C29B-45F8-A0E7-F712BCE02CB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346248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9351F6-7299-4235-ADEA-4077B147A3E2}" type="datetimeFigureOut">
              <a:rPr lang="en-IN" smtClean="0"/>
              <a:t>17-07-2024</a:t>
            </a:fld>
            <a:endParaRPr lang="en-IN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A8F8F-C29B-45F8-A0E7-F712BCE02CB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88514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9351F6-7299-4235-ADEA-4077B147A3E2}" type="datetimeFigureOut">
              <a:rPr lang="en-IN" smtClean="0"/>
              <a:t>17-07-2024</a:t>
            </a:fld>
            <a:endParaRPr lang="en-IN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A8F8F-C29B-45F8-A0E7-F712BCE02CB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004738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9351F6-7299-4235-ADEA-4077B147A3E2}" type="datetimeFigureOut">
              <a:rPr lang="en-IN" smtClean="0"/>
              <a:t>17-07-2024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A8F8F-C29B-45F8-A0E7-F712BCE02CB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749373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B99351F6-7299-4235-ADEA-4077B147A3E2}" type="datetimeFigureOut">
              <a:rPr lang="en-IN" smtClean="0"/>
              <a:t>17-07-2024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3A8F8F-C29B-45F8-A0E7-F712BCE02CB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4655108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1ED683-D917-9864-A2D0-C5E92B52AB2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Facial Recognition in Challenging Environments</a:t>
            </a:r>
          </a:p>
        </p:txBody>
      </p:sp>
    </p:spTree>
    <p:extLst>
      <p:ext uri="{BB962C8B-B14F-4D97-AF65-F5344CB8AC3E}">
        <p14:creationId xmlns:p14="http://schemas.microsoft.com/office/powerpoint/2010/main" val="16820505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F26F7-B8D1-4780-F1F9-4EE5062B7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outcome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9D07EAB-2AC7-D301-6CAD-BFA05BA98B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163" y="1682496"/>
            <a:ext cx="11072812" cy="3758184"/>
          </a:xfrm>
        </p:spPr>
      </p:pic>
    </p:spTree>
    <p:extLst>
      <p:ext uri="{BB962C8B-B14F-4D97-AF65-F5344CB8AC3E}">
        <p14:creationId xmlns:p14="http://schemas.microsoft.com/office/powerpoint/2010/main" val="12883048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1DDCB-2958-99F2-4CE7-94550291B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130" y="76590"/>
            <a:ext cx="9404723" cy="1400530"/>
          </a:xfrm>
        </p:spPr>
        <p:txBody>
          <a:bodyPr/>
          <a:lstStyle/>
          <a:p>
            <a:r>
              <a:rPr lang="en-IN" dirty="0"/>
              <a:t>CNN MODEL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79E379-E84C-F984-58B8-CECE8C7293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2024" y="777240"/>
            <a:ext cx="11503152" cy="5471159"/>
          </a:xfrm>
        </p:spPr>
        <p:txBody>
          <a:bodyPr/>
          <a:lstStyle/>
          <a:p>
            <a:r>
              <a:rPr lang="en-IN" dirty="0"/>
              <a:t>Dataset:</a:t>
            </a:r>
          </a:p>
          <a:p>
            <a:r>
              <a:rPr lang="en-IN" dirty="0"/>
              <a:t>Training:</a:t>
            </a:r>
          </a:p>
          <a:p>
            <a:endParaRPr lang="en-IN" dirty="0"/>
          </a:p>
          <a:p>
            <a:pPr marL="0" indent="0">
              <a:buNone/>
            </a:pPr>
            <a:endParaRPr lang="en-IN" dirty="0"/>
          </a:p>
          <a:p>
            <a:endParaRPr lang="en-IN" dirty="0"/>
          </a:p>
          <a:p>
            <a:endParaRPr lang="en-IN" dirty="0"/>
          </a:p>
          <a:p>
            <a:pPr marL="0" indent="0">
              <a:buNone/>
            </a:pPr>
            <a:endParaRPr lang="en-IN" dirty="0"/>
          </a:p>
          <a:p>
            <a:endParaRPr lang="en-IN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998927E-DF45-7395-398F-DDAC739ADF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625318"/>
              </p:ext>
            </p:extLst>
          </p:nvPr>
        </p:nvGraphicFramePr>
        <p:xfrm>
          <a:off x="1576590" y="1662983"/>
          <a:ext cx="81280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26629307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648517388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11371860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4519182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Dataset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No .of samples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Face angles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Accuracy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91049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Multi-PIE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3606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1.00%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520991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ACF50A64-A727-F73A-C363-C5A7C5467C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130" y="2819400"/>
            <a:ext cx="10976894" cy="1716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0523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76562-F654-B14D-A589-5612CF2E1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Testing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711AFB8-2E69-3634-2F82-DFDB947C52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4214332"/>
              </p:ext>
            </p:extLst>
          </p:nvPr>
        </p:nvGraphicFramePr>
        <p:xfrm>
          <a:off x="1411998" y="1768856"/>
          <a:ext cx="8128000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428400216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3163450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60298418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3239918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Dataset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No .of samples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Face angles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Accuracy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88066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Multi-PIE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12034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15° to 90°</a:t>
                      </a:r>
                    </a:p>
                    <a:p>
                      <a:r>
                        <a:rPr lang="en-IN" dirty="0"/>
                        <a:t>-15° to -90°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0.38%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206197"/>
                  </a:ext>
                </a:extLst>
              </a:tr>
            </a:tbl>
          </a:graphicData>
        </a:graphic>
      </p:graphicFrame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AEEE8CA-1C4E-A00C-4C15-AA1D6A00BA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6032" y="1207008"/>
            <a:ext cx="11740896" cy="5504688"/>
          </a:xfrm>
        </p:spPr>
        <p:txBody>
          <a:bodyPr/>
          <a:lstStyle/>
          <a:p>
            <a:endParaRPr lang="en-US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6622D4A-C43C-F68A-F28B-29E915452E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904" y="3534066"/>
            <a:ext cx="11384280" cy="1961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8020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4F348C-F27E-C6B4-6DAD-C11103287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Style GAN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F68722-9AD3-161E-5538-E4DE49361F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496" y="1307592"/>
            <a:ext cx="10671048" cy="5413248"/>
          </a:xfrm>
        </p:spPr>
        <p:txBody>
          <a:bodyPr>
            <a:normAutofit/>
          </a:bodyPr>
          <a:lstStyle/>
          <a:p>
            <a:r>
              <a:rPr lang="en-IN" dirty="0"/>
              <a:t>For face frontalization</a:t>
            </a:r>
          </a:p>
          <a:p>
            <a:r>
              <a:rPr lang="en-IN" dirty="0"/>
              <a:t>Dataset statistics </a:t>
            </a:r>
          </a:p>
          <a:p>
            <a:endParaRPr lang="en-IN" dirty="0"/>
          </a:p>
          <a:p>
            <a:endParaRPr lang="en-IN" dirty="0"/>
          </a:p>
          <a:p>
            <a:pPr marL="0" indent="0">
              <a:buNone/>
            </a:pPr>
            <a:endParaRPr lang="en-IN" dirty="0"/>
          </a:p>
          <a:p>
            <a:r>
              <a:rPr lang="en-IN" dirty="0"/>
              <a:t>It can able to frontalize all angle images</a:t>
            </a:r>
          </a:p>
          <a:p>
            <a:endParaRPr lang="en-IN" dirty="0"/>
          </a:p>
          <a:p>
            <a:endParaRPr lang="en-IN" dirty="0"/>
          </a:p>
          <a:p>
            <a:pPr marL="0" indent="0">
              <a:buNone/>
            </a:pPr>
            <a:endParaRPr lang="en-IN" dirty="0"/>
          </a:p>
          <a:p>
            <a:r>
              <a:rPr lang="en-IN" dirty="0"/>
              <a:t>It can able to generate all 30 faces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AB4A25-E3F6-28DD-7BFA-2E11D9D835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420" y="3811188"/>
            <a:ext cx="9601200" cy="9517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2845F8C-4184-98DE-0E2C-DF1B4CF92A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420" y="5550407"/>
            <a:ext cx="9601200" cy="824882"/>
          </a:xfrm>
          <a:prstGeom prst="rect">
            <a:avLst/>
          </a:prstGeom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A6D6065B-9A7D-4B80-1967-80F7E7155E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5493287"/>
              </p:ext>
            </p:extLst>
          </p:nvPr>
        </p:nvGraphicFramePr>
        <p:xfrm>
          <a:off x="1284472" y="2202662"/>
          <a:ext cx="6096000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428400216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3163450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602984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Dataset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No .of samples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Face angles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88066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Multi-PIE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15630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15° to 90°</a:t>
                      </a:r>
                    </a:p>
                    <a:p>
                      <a:r>
                        <a:rPr lang="en-IN" dirty="0"/>
                        <a:t>-15° to -90°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2061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758914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D2E8B2-CF66-0759-D834-C7AFDA142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Style GAN Loss functions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E30C21-8707-27E0-F7BA-2764397B6F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192" y="1618488"/>
            <a:ext cx="10369296" cy="5010912"/>
          </a:xfrm>
        </p:spPr>
        <p:txBody>
          <a:bodyPr/>
          <a:lstStyle/>
          <a:p>
            <a:r>
              <a:rPr lang="en-US" dirty="0"/>
              <a:t>BCE loss function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E2D45D-24F8-DC77-2BF3-FCA04E4C99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3925" y="3602736"/>
            <a:ext cx="6210838" cy="29370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8060195-30A7-CC83-ACC5-EDF4F83459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496" y="2120446"/>
            <a:ext cx="10799064" cy="1308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0932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A740EB-B61C-6BC3-14C4-0DC601A1F0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MSE loss 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608D064-8E1C-DB09-AB7E-AD5A37D251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5174" y="3067433"/>
            <a:ext cx="6233700" cy="3337849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2EC3B3A-69EA-4A05-8F7E-74A32BF721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543" y="1435608"/>
            <a:ext cx="10622345" cy="124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7454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66768-4D52-BBB2-CA9A-8995FF61D0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GAN models Compare plot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9094F0F-05D1-DDDC-ABF6-22C9D7B282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328" y="2340864"/>
            <a:ext cx="11686032" cy="3493008"/>
          </a:xfrm>
        </p:spPr>
      </p:pic>
    </p:spTree>
    <p:extLst>
      <p:ext uri="{BB962C8B-B14F-4D97-AF65-F5344CB8AC3E}">
        <p14:creationId xmlns:p14="http://schemas.microsoft.com/office/powerpoint/2010/main" val="31612501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F0979-D28F-4641-63E1-11A79DFB0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Individual comparison plot</a:t>
            </a:r>
            <a:endParaRPr lang="en-IN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D9724F7-E516-6C07-67B0-F05611CA64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60" y="1225297"/>
            <a:ext cx="10524744" cy="5495544"/>
          </a:xfrm>
        </p:spPr>
      </p:pic>
    </p:spTree>
    <p:extLst>
      <p:ext uri="{BB962C8B-B14F-4D97-AF65-F5344CB8AC3E}">
        <p14:creationId xmlns:p14="http://schemas.microsoft.com/office/powerpoint/2010/main" val="16164993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6D8814-C405-955F-DFE0-7E0A7214CA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982890"/>
          </a:xfrm>
        </p:spPr>
        <p:txBody>
          <a:bodyPr/>
          <a:lstStyle/>
          <a:p>
            <a:r>
              <a:rPr lang="en-IN" dirty="0"/>
              <a:t>Generated sample testing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494CEE5-F262-06EE-858E-BDCD1785CB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6" y="3511296"/>
            <a:ext cx="11841480" cy="2642616"/>
          </a:xfrm>
        </p:spPr>
      </p:pic>
    </p:spTree>
    <p:extLst>
      <p:ext uri="{BB962C8B-B14F-4D97-AF65-F5344CB8AC3E}">
        <p14:creationId xmlns:p14="http://schemas.microsoft.com/office/powerpoint/2010/main" val="241731398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117</TotalTime>
  <Words>115</Words>
  <Application>Microsoft Office PowerPoint</Application>
  <PresentationFormat>Widescreen</PresentationFormat>
  <Paragraphs>55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Century Gothic</vt:lpstr>
      <vt:lpstr>Wingdings 3</vt:lpstr>
      <vt:lpstr>Ion</vt:lpstr>
      <vt:lpstr>Facial Recognition in Challenging Environments</vt:lpstr>
      <vt:lpstr>CNN MODEL </vt:lpstr>
      <vt:lpstr>Testing</vt:lpstr>
      <vt:lpstr>Style GAN</vt:lpstr>
      <vt:lpstr>Style GAN Loss functions</vt:lpstr>
      <vt:lpstr>MSE loss </vt:lpstr>
      <vt:lpstr>GAN models Compare plot</vt:lpstr>
      <vt:lpstr>Individual comparison plot</vt:lpstr>
      <vt:lpstr>Generated sample testing</vt:lpstr>
      <vt:lpstr>Final outcome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Kakarla Mahendra Kumar reddy</dc:creator>
  <cp:lastModifiedBy>Kakarla Mahendra Kumar reddy</cp:lastModifiedBy>
  <cp:revision>2</cp:revision>
  <dcterms:created xsi:type="dcterms:W3CDTF">2024-07-15T10:30:25Z</dcterms:created>
  <dcterms:modified xsi:type="dcterms:W3CDTF">2024-07-17T07:11:56Z</dcterms:modified>
</cp:coreProperties>
</file>